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007577175" r:id="rId3"/>
    <p:sldId id="2007577191" r:id="rId4"/>
    <p:sldId id="2007577178" r:id="rId5"/>
    <p:sldId id="2007577180" r:id="rId6"/>
    <p:sldId id="2007577181" r:id="rId7"/>
    <p:sldId id="2007577184" r:id="rId8"/>
    <p:sldId id="2007577186" r:id="rId9"/>
    <p:sldId id="2007577192" r:id="rId10"/>
    <p:sldId id="2007577187" r:id="rId11"/>
    <p:sldId id="2007577193" r:id="rId12"/>
    <p:sldId id="2007577188" r:id="rId13"/>
    <p:sldId id="2007577194" r:id="rId14"/>
    <p:sldId id="2007577195" r:id="rId15"/>
    <p:sldId id="2007577172" r:id="rId16"/>
    <p:sldId id="2007577173" r:id="rId17"/>
  </p:sldIdLst>
  <p:sldSz cx="12192000" cy="6858000"/>
  <p:notesSz cx="6858000" cy="9144000"/>
  <p:embeddedFontLst>
    <p:embeddedFont>
      <p:font typeface="#9Slide06 American Forkball Ero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Cambria Math" panose="02040503050406030204" pitchFamily="18" charset="0"/>
      <p:regular r:id="rId26"/>
    </p:embeddedFont>
    <p:embeddedFont>
      <p:font typeface="等线" panose="020B0604020202020204" charset="-122"/>
      <p:regular r:id="rId27"/>
      <p:bold r:id="rId28"/>
    </p:embeddedFont>
    <p:embeddedFont>
      <p:font typeface="#9Slide07 IcielBC Cubano Normal" panose="020B0604020202020204" charset="0"/>
      <p:regular r:id="rId29"/>
    </p:embeddedFont>
    <p:embeddedFont>
      <p:font typeface="#9Slide07 Brankovic" panose="020B0604020202020204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A02"/>
    <a:srgbClr val="FB2D77"/>
    <a:srgbClr val="2DB20E"/>
    <a:srgbClr val="FFA100"/>
    <a:srgbClr val="AEC840"/>
    <a:srgbClr val="C9DA7E"/>
    <a:srgbClr val="8FC19D"/>
    <a:srgbClr val="FF9F9F"/>
    <a:srgbClr val="FFD9D9"/>
    <a:srgbClr val="56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1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938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20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974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372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67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8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72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1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0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828AA4-28D7-4942-81E5-DF308F597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9C25FB-8636-4271-BF85-B0747142D2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F86394-FED9-451E-9EBD-61A05401D1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7D14A2-A703-4126-B4CF-BF4A790DEB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F2BC7-054D-4072-8200-0AEBE07C5AFB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6754A3-3231-48C7-A933-4E4AFD34A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14.svg"/><Relationship Id="rId1" Type="http://schemas.microsoft.com/office/2007/relationships/media" Target="../media/media1.mp3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8.svg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88.png"/><Relationship Id="rId5" Type="http://schemas.openxmlformats.org/officeDocument/2006/relationships/image" Target="../media/image12.png"/><Relationship Id="rId15" Type="http://schemas.openxmlformats.org/officeDocument/2006/relationships/image" Target="../media/image10.svg"/><Relationship Id="rId10" Type="http://schemas.openxmlformats.org/officeDocument/2006/relationships/image" Target="../media/image87.png"/><Relationship Id="rId4" Type="http://schemas.openxmlformats.org/officeDocument/2006/relationships/image" Target="../media/image19.svg"/><Relationship Id="rId9" Type="http://schemas.openxmlformats.org/officeDocument/2006/relationships/image" Target="../media/image86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4.png"/><Relationship Id="rId5" Type="http://schemas.openxmlformats.org/officeDocument/2006/relationships/image" Target="../media/image12.png"/><Relationship Id="rId15" Type="http://schemas.openxmlformats.org/officeDocument/2006/relationships/image" Target="../media/image10.svg"/><Relationship Id="rId10" Type="http://schemas.openxmlformats.org/officeDocument/2006/relationships/image" Target="../media/image93.png"/><Relationship Id="rId4" Type="http://schemas.openxmlformats.org/officeDocument/2006/relationships/image" Target="../media/image19.svg"/><Relationship Id="rId9" Type="http://schemas.openxmlformats.org/officeDocument/2006/relationships/image" Target="../media/image92.pn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6.png"/><Relationship Id="rId3" Type="http://schemas.openxmlformats.org/officeDocument/2006/relationships/image" Target="../media/image11.png"/><Relationship Id="rId21" Type="http://schemas.openxmlformats.org/officeDocument/2006/relationships/image" Target="../media/image111.png"/><Relationship Id="rId7" Type="http://schemas.openxmlformats.org/officeDocument/2006/relationships/image" Target="../media/image13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5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00.png"/><Relationship Id="rId24" Type="http://schemas.openxmlformats.org/officeDocument/2006/relationships/image" Target="../media/image124.png"/><Relationship Id="rId5" Type="http://schemas.openxmlformats.org/officeDocument/2006/relationships/image" Target="../media/image12.png"/><Relationship Id="rId15" Type="http://schemas.openxmlformats.org/officeDocument/2006/relationships/image" Target="../media/image104.png"/><Relationship Id="rId23" Type="http://schemas.openxmlformats.org/officeDocument/2006/relationships/image" Target="../media/image123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19.sv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2.png"/><Relationship Id="rId27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6.png"/><Relationship Id="rId18" Type="http://schemas.openxmlformats.org/officeDocument/2006/relationships/image" Target="../media/image13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6.sv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128.png"/><Relationship Id="rId10" Type="http://schemas.openxmlformats.org/officeDocument/2006/relationships/image" Target="../media/image17.png"/><Relationship Id="rId19" Type="http://schemas.openxmlformats.org/officeDocument/2006/relationships/image" Target="../media/image131.png"/><Relationship Id="rId4" Type="http://schemas.openxmlformats.org/officeDocument/2006/relationships/image" Target="../media/image19.svg"/><Relationship Id="rId9" Type="http://schemas.openxmlformats.org/officeDocument/2006/relationships/image" Target="../media/image16.png"/><Relationship Id="rId14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2.png"/><Relationship Id="rId18" Type="http://schemas.openxmlformats.org/officeDocument/2006/relationships/image" Target="../media/image13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6.sv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134.png"/><Relationship Id="rId10" Type="http://schemas.openxmlformats.org/officeDocument/2006/relationships/image" Target="../media/image17.png"/><Relationship Id="rId19" Type="http://schemas.openxmlformats.org/officeDocument/2006/relationships/image" Target="../media/image137.png"/><Relationship Id="rId4" Type="http://schemas.openxmlformats.org/officeDocument/2006/relationships/image" Target="../media/image19.svg"/><Relationship Id="rId9" Type="http://schemas.openxmlformats.org/officeDocument/2006/relationships/image" Target="../media/image16.png"/><Relationship Id="rId14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39.png"/><Relationship Id="rId12" Type="http://schemas.openxmlformats.org/officeDocument/2006/relationships/image" Target="../media/image6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8.svg"/><Relationship Id="rId5" Type="http://schemas.openxmlformats.org/officeDocument/2006/relationships/image" Target="../media/image138.png"/><Relationship Id="rId1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18" Type="http://schemas.openxmlformats.org/officeDocument/2006/relationships/image" Target="../media/image14.svg"/><Relationship Id="rId3" Type="http://schemas.openxmlformats.org/officeDocument/2006/relationships/image" Target="../media/image140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5.png"/><Relationship Id="rId5" Type="http://schemas.openxmlformats.org/officeDocument/2006/relationships/image" Target="../media/image141.png"/><Relationship Id="rId15" Type="http://schemas.openxmlformats.org/officeDocument/2006/relationships/image" Target="../media/image7.png"/><Relationship Id="rId10" Type="http://schemas.openxmlformats.org/officeDocument/2006/relationships/image" Target="../media/image6.svg"/><Relationship Id="rId19" Type="http://schemas.openxmlformats.org/officeDocument/2006/relationships/image" Target="../media/image9.png"/><Relationship Id="rId4" Type="http://schemas.openxmlformats.org/officeDocument/2006/relationships/image" Target="../media/image36.svg"/><Relationship Id="rId9" Type="http://schemas.openxmlformats.org/officeDocument/2006/relationships/image" Target="../media/image4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1.png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19.svg"/><Relationship Id="rId9" Type="http://schemas.openxmlformats.org/officeDocument/2006/relationships/image" Target="../media/image14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18" Type="http://schemas.openxmlformats.org/officeDocument/2006/relationships/image" Target="../media/image16.png"/><Relationship Id="rId26" Type="http://schemas.openxmlformats.org/officeDocument/2006/relationships/image" Target="../media/image41.png"/><Relationship Id="rId3" Type="http://schemas.openxmlformats.org/officeDocument/2006/relationships/image" Target="../media/image11.png"/><Relationship Id="rId21" Type="http://schemas.openxmlformats.org/officeDocument/2006/relationships/image" Target="../media/image36.pn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8.png"/><Relationship Id="rId24" Type="http://schemas.openxmlformats.org/officeDocument/2006/relationships/image" Target="../media/image39.pn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6.svg"/><Relationship Id="rId19" Type="http://schemas.openxmlformats.org/officeDocument/2006/relationships/image" Target="../media/image17.png"/><Relationship Id="rId4" Type="http://schemas.openxmlformats.org/officeDocument/2006/relationships/image" Target="../media/image19.svg"/><Relationship Id="rId9" Type="http://schemas.openxmlformats.org/officeDocument/2006/relationships/image" Target="../media/image4.png"/><Relationship Id="rId14" Type="http://schemas.openxmlformats.org/officeDocument/2006/relationships/image" Target="../media/image31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7.png"/><Relationship Id="rId3" Type="http://schemas.openxmlformats.org/officeDocument/2006/relationships/image" Target="../media/image11.png"/><Relationship Id="rId21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6.svg"/><Relationship Id="rId17" Type="http://schemas.openxmlformats.org/officeDocument/2006/relationships/image" Target="../media/image49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24" Type="http://schemas.openxmlformats.org/officeDocument/2006/relationships/image" Target="../media/image72.png"/><Relationship Id="rId5" Type="http://schemas.openxmlformats.org/officeDocument/2006/relationships/image" Target="../media/image12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44.png"/><Relationship Id="rId10" Type="http://schemas.openxmlformats.org/officeDocument/2006/relationships/image" Target="../media/image17.png"/><Relationship Id="rId19" Type="http://schemas.openxmlformats.org/officeDocument/2006/relationships/image" Target="../media/image51.png"/><Relationship Id="rId4" Type="http://schemas.openxmlformats.org/officeDocument/2006/relationships/image" Target="../media/image19.svg"/><Relationship Id="rId9" Type="http://schemas.openxmlformats.org/officeDocument/2006/relationships/image" Target="../media/image16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1.png"/><Relationship Id="rId18" Type="http://schemas.openxmlformats.org/officeDocument/2006/relationships/image" Target="../media/image16.png"/><Relationship Id="rId26" Type="http://schemas.openxmlformats.org/officeDocument/2006/relationships/image" Target="../media/image41.png"/><Relationship Id="rId3" Type="http://schemas.openxmlformats.org/officeDocument/2006/relationships/image" Target="../media/image11.png"/><Relationship Id="rId21" Type="http://schemas.openxmlformats.org/officeDocument/2006/relationships/image" Target="../media/image36.png"/><Relationship Id="rId7" Type="http://schemas.openxmlformats.org/officeDocument/2006/relationships/image" Target="../media/image13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20" Type="http://schemas.openxmlformats.org/officeDocument/2006/relationships/image" Target="../media/image66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9.png"/><Relationship Id="rId24" Type="http://schemas.openxmlformats.org/officeDocument/2006/relationships/image" Target="../media/image69.png"/><Relationship Id="rId5" Type="http://schemas.openxmlformats.org/officeDocument/2006/relationships/image" Target="../media/image12.png"/><Relationship Id="rId15" Type="http://schemas.openxmlformats.org/officeDocument/2006/relationships/image" Target="../media/image63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6.svg"/><Relationship Id="rId19" Type="http://schemas.openxmlformats.org/officeDocument/2006/relationships/image" Target="../media/image17.png"/><Relationship Id="rId4" Type="http://schemas.openxmlformats.org/officeDocument/2006/relationships/image" Target="../media/image19.svg"/><Relationship Id="rId9" Type="http://schemas.openxmlformats.org/officeDocument/2006/relationships/image" Target="../media/image4.png"/><Relationship Id="rId14" Type="http://schemas.openxmlformats.org/officeDocument/2006/relationships/image" Target="../media/image62.png"/><Relationship Id="rId22" Type="http://schemas.openxmlformats.org/officeDocument/2006/relationships/image" Target="../media/image67.png"/><Relationship Id="rId27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4.png"/><Relationship Id="rId18" Type="http://schemas.openxmlformats.org/officeDocument/2006/relationships/image" Target="../media/image78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6.sv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76.png"/><Relationship Id="rId10" Type="http://schemas.openxmlformats.org/officeDocument/2006/relationships/image" Target="../media/image17.png"/><Relationship Id="rId19" Type="http://schemas.openxmlformats.org/officeDocument/2006/relationships/image" Target="../media/image79.png"/><Relationship Id="rId4" Type="http://schemas.openxmlformats.org/officeDocument/2006/relationships/image" Target="../media/image19.svg"/><Relationship Id="rId9" Type="http://schemas.openxmlformats.org/officeDocument/2006/relationships/image" Target="../media/image16.png"/><Relationship Id="rId1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1.png"/><Relationship Id="rId21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24" Type="http://schemas.openxmlformats.org/officeDocument/2006/relationships/image" Target="../media/image44.png"/><Relationship Id="rId5" Type="http://schemas.openxmlformats.org/officeDocument/2006/relationships/image" Target="../media/image12.png"/><Relationship Id="rId15" Type="http://schemas.openxmlformats.org/officeDocument/2006/relationships/image" Target="../media/image117.png"/><Relationship Id="rId23" Type="http://schemas.openxmlformats.org/officeDocument/2006/relationships/image" Target="../media/image80.png"/><Relationship Id="rId10" Type="http://schemas.openxmlformats.org/officeDocument/2006/relationships/image" Target="../media/image16.png"/><Relationship Id="rId19" Type="http://schemas.openxmlformats.org/officeDocument/2006/relationships/image" Target="../media/image121.png"/><Relationship Id="rId4" Type="http://schemas.openxmlformats.org/officeDocument/2006/relationships/image" Target="../media/image19.svg"/><Relationship Id="rId9" Type="http://schemas.openxmlformats.org/officeDocument/2006/relationships/image" Target="../media/image15.png"/><Relationship Id="rId14" Type="http://schemas.openxmlformats.org/officeDocument/2006/relationships/image" Target="../media/image116.png"/><Relationship Id="rId22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15.png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15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2488115" y="1101446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FD9D9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FD9D9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1" name="矩形 24">
            <a:extLst>
              <a:ext uri="{FF2B5EF4-FFF2-40B4-BE49-F238E27FC236}">
                <a16:creationId xmlns:a16="http://schemas.microsoft.com/office/drawing/2014/main" id="{5C64B73E-46E2-42D8-8086-E3324E77DA17}"/>
              </a:ext>
            </a:extLst>
          </p:cNvPr>
          <p:cNvSpPr/>
          <p:nvPr/>
        </p:nvSpPr>
        <p:spPr>
          <a:xfrm>
            <a:off x="2429500" y="1099102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B2D77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B2D77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24506" y="2821672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86573" y="2819328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7377" y="1206272"/>
            <a:ext cx="67072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>
                <a:latin typeface="UTM Duepuntozero" panose="02040603050506020204" pitchFamily="18" charset="0"/>
                <a:ea typeface="字魂107号-萌趣欢乐体" panose="00000500000000000000" pitchFamily="2" charset="-122"/>
              </a:rPr>
              <a:t>UỶ BAN NHÂN DÂN QUẬN PHÚ NHUẬN</a:t>
            </a:r>
          </a:p>
          <a:p>
            <a:pPr algn="ctr"/>
            <a:r>
              <a:rPr lang="en-US" altLang="zh-CN" sz="2800" dirty="0" smtClean="0">
                <a:latin typeface="UTM Duepuntozero" panose="02040603050506020204" pitchFamily="18" charset="0"/>
                <a:ea typeface="字魂107号-萌趣欢乐体" panose="00000500000000000000" pitchFamily="2" charset="-122"/>
              </a:rPr>
              <a:t>TRƯỜNG TIỂU HỌC NGUYỄN ĐÌNH CHÍNH</a:t>
            </a:r>
            <a:endParaRPr lang="zh-CN" altLang="en-US" sz="2800" dirty="0">
              <a:latin typeface="UTM Duepuntozero" panose="02040603050506020204" pitchFamily="18" charset="0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500"/>
                            </p:stCondLst>
                            <p:childTnLst>
                              <p:par>
                                <p:cTn id="2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500"/>
                            </p:stCondLst>
                            <p:childTnLst>
                              <p:par>
                                <p:cTn id="2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9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5" grpId="0"/>
      <p:bldP spid="21" grpId="0"/>
      <p:bldP spid="22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826" y="0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3" y="487277"/>
            <a:ext cx="10425601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a)</a:t>
            </a:r>
            <a:r>
              <a:rPr lang="en-US" altLang="zh-CN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440845" y="5033391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407344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496176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6848292" y="1628108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39051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550219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1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194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4011055" y="1021102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055" y="1021102"/>
                <a:ext cx="716974" cy="2427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6775564" y="1021102"/>
                <a:ext cx="848480" cy="241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564" y="1021102"/>
                <a:ext cx="848480" cy="24194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/>
              <p:nvPr/>
            </p:nvSpPr>
            <p:spPr>
              <a:xfrm>
                <a:off x="5448051" y="1025719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51" y="1025719"/>
                <a:ext cx="716974" cy="24229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73E2333D-95B3-467C-8888-645AF8327C24}"/>
              </a:ext>
            </a:extLst>
          </p:cNvPr>
          <p:cNvSpPr txBox="1"/>
          <p:nvPr/>
        </p:nvSpPr>
        <p:spPr>
          <a:xfrm>
            <a:off x="496176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5EF0E39-831E-4EF4-A549-D547EFFD9E7C}"/>
              </a:ext>
            </a:extLst>
          </p:cNvPr>
          <p:cNvSpPr txBox="1"/>
          <p:nvPr/>
        </p:nvSpPr>
        <p:spPr>
          <a:xfrm>
            <a:off x="639051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5035F6-1740-4B05-B24F-7FB227C5C669}"/>
              </a:ext>
            </a:extLst>
          </p:cNvPr>
          <p:cNvSpPr txBox="1"/>
          <p:nvPr/>
        </p:nvSpPr>
        <p:spPr>
          <a:xfrm>
            <a:off x="3096760" y="42367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形 8">
            <a:extLst>
              <a:ext uri="{FF2B5EF4-FFF2-40B4-BE49-F238E27FC236}">
                <a16:creationId xmlns:a16="http://schemas.microsoft.com/office/drawing/2014/main" id="{EACB6496-4CCF-419E-953D-EBA2D67BB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11536 0.2965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10898 0.2914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2526 0.2882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14" grpId="2" animBg="1"/>
      <p:bldP spid="29" grpId="0"/>
      <p:bldP spid="40" grpId="0"/>
      <p:bldP spid="50" grpId="0" animBg="1"/>
      <p:bldP spid="50" grpId="1" animBg="1"/>
      <p:bldP spid="50" grpId="2" animBg="1"/>
      <p:bldP spid="60" grpId="0"/>
      <p:bldP spid="61" grpId="0" animBg="1"/>
      <p:bldP spid="61" grpId="1" animBg="1"/>
      <p:bldP spid="61" grpId="2" animBg="1"/>
      <p:bldP spid="39" grpId="0"/>
      <p:bldP spid="59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826" y="0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3" y="487277"/>
            <a:ext cx="10425601" cy="6297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bé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440845" y="5033391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407344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59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496176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6848292" y="1628108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39051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550219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1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194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59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4037678" y="1014562"/>
                <a:ext cx="614380" cy="242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78" y="1014562"/>
                <a:ext cx="614380" cy="2425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6724686" y="1017831"/>
                <a:ext cx="848480" cy="2419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86" y="1017831"/>
                <a:ext cx="848480" cy="24194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/>
              <p:nvPr/>
            </p:nvSpPr>
            <p:spPr>
              <a:xfrm>
                <a:off x="5457461" y="961331"/>
                <a:ext cx="716974" cy="242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461" y="961331"/>
                <a:ext cx="716974" cy="24259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73E2333D-95B3-467C-8888-645AF8327C24}"/>
              </a:ext>
            </a:extLst>
          </p:cNvPr>
          <p:cNvSpPr txBox="1"/>
          <p:nvPr/>
        </p:nvSpPr>
        <p:spPr>
          <a:xfrm>
            <a:off x="496176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5EF0E39-831E-4EF4-A549-D547EFFD9E7C}"/>
              </a:ext>
            </a:extLst>
          </p:cNvPr>
          <p:cNvSpPr txBox="1"/>
          <p:nvPr/>
        </p:nvSpPr>
        <p:spPr>
          <a:xfrm>
            <a:off x="639051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5035F6-1740-4B05-B24F-7FB227C5C669}"/>
              </a:ext>
            </a:extLst>
          </p:cNvPr>
          <p:cNvSpPr txBox="1"/>
          <p:nvPr/>
        </p:nvSpPr>
        <p:spPr>
          <a:xfrm>
            <a:off x="3096760" y="42367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形 8">
            <a:extLst>
              <a:ext uri="{FF2B5EF4-FFF2-40B4-BE49-F238E27FC236}">
                <a16:creationId xmlns:a16="http://schemas.microsoft.com/office/drawing/2014/main" id="{EACB6496-4CCF-419E-953D-EBA2D67BB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11536 0.2965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0899 0.2914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2526 0.28819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14" grpId="2" animBg="1"/>
      <p:bldP spid="29" grpId="0"/>
      <p:bldP spid="40" grpId="0"/>
      <p:bldP spid="50" grpId="0" animBg="1"/>
      <p:bldP spid="50" grpId="1" animBg="1"/>
      <p:bldP spid="50" grpId="2" animBg="1"/>
      <p:bldP spid="60" grpId="0"/>
      <p:bldP spid="61" grpId="0" animBg="1"/>
      <p:bldP spid="61" grpId="1" animBg="1"/>
      <p:bldP spid="61" grpId="2" animBg="1"/>
      <p:bldP spid="39" grpId="0"/>
      <p:bldP spid="59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44262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c) </a:t>
            </a:r>
            <a:r>
              <a:rPr lang="en-US" altLang="zh-CN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80411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 flipV="1">
            <a:off x="3749592" y="262391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362450" y="684571"/>
                <a:ext cx="716974" cy="1996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0" y="684571"/>
                <a:ext cx="716974" cy="1996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5226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 flipV="1">
            <a:off x="10486843" y="2628898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12381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 flipV="1">
            <a:off x="7102392" y="264296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03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4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48080"/>
              </a:xfrm>
              <a:prstGeom prst="rect">
                <a:avLst/>
              </a:prstGeom>
              <a:blipFill>
                <a:blip r:embed="rId12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2E36BA9-9A17-4A0A-89C1-6B89713F9714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AFC1ED1-0565-47E8-9DD5-7859E1030377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41067-3DC3-49A5-B19A-6F36D9F6F690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64F9A1-C035-492B-BA88-C3ABF998CE85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6A31F-C6F4-492F-8F83-ACEC80330378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/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6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65008"/>
              </a:xfrm>
              <a:prstGeom prst="rect">
                <a:avLst/>
              </a:prstGeom>
              <a:blipFill>
                <a:blip r:embed="rId15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2B19BD-7107-4838-9A31-17E20AD4249E}"/>
              </a:ext>
            </a:extLst>
          </p:cNvPr>
          <p:cNvSpPr txBox="1"/>
          <p:nvPr/>
        </p:nvSpPr>
        <p:spPr>
          <a:xfrm>
            <a:off x="5288611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/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B73D599-D608-4F3B-92DC-AB7ACF21155A}"/>
              </a:ext>
            </a:extLst>
          </p:cNvPr>
          <p:cNvSpPr txBox="1"/>
          <p:nvPr/>
        </p:nvSpPr>
        <p:spPr>
          <a:xfrm>
            <a:off x="6707080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D5C761-C750-4EC0-89CB-2781F937BDFD}"/>
              </a:ext>
            </a:extLst>
          </p:cNvPr>
          <p:cNvSpPr txBox="1"/>
          <p:nvPr/>
        </p:nvSpPr>
        <p:spPr>
          <a:xfrm>
            <a:off x="6078430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BE1DC9-8B75-4FC2-B3E3-DAFF48FCDC5B}"/>
              </a:ext>
            </a:extLst>
          </p:cNvPr>
          <p:cNvSpPr txBox="1"/>
          <p:nvPr/>
        </p:nvSpPr>
        <p:spPr>
          <a:xfrm>
            <a:off x="6078430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5DFA6-00EA-4001-8EA6-AE8BB0431C45}"/>
              </a:ext>
            </a:extLst>
          </p:cNvPr>
          <p:cNvSpPr txBox="1"/>
          <p:nvPr/>
        </p:nvSpPr>
        <p:spPr>
          <a:xfrm>
            <a:off x="4456556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/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/>
              <p:nvPr/>
            </p:nvSpPr>
            <p:spPr>
              <a:xfrm>
                <a:off x="10385956" y="2296475"/>
                <a:ext cx="571500" cy="164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6475"/>
                <a:ext cx="571500" cy="1648080"/>
              </a:xfrm>
              <a:prstGeom prst="rect">
                <a:avLst/>
              </a:prstGeom>
              <a:blipFill>
                <a:blip r:embed="rId18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404FA18-1ED2-4358-BF08-3EB3786380C1}"/>
              </a:ext>
            </a:extLst>
          </p:cNvPr>
          <p:cNvSpPr txBox="1"/>
          <p:nvPr/>
        </p:nvSpPr>
        <p:spPr>
          <a:xfrm>
            <a:off x="8695488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/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721B271-8238-449F-B422-0F90C7DBB1C0}"/>
              </a:ext>
            </a:extLst>
          </p:cNvPr>
          <p:cNvSpPr txBox="1"/>
          <p:nvPr/>
        </p:nvSpPr>
        <p:spPr>
          <a:xfrm>
            <a:off x="10113957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2E711B-1E05-4D60-BAA1-730286FEE80D}"/>
              </a:ext>
            </a:extLst>
          </p:cNvPr>
          <p:cNvSpPr txBox="1"/>
          <p:nvPr/>
        </p:nvSpPr>
        <p:spPr>
          <a:xfrm>
            <a:off x="9485307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F4ED5B-DBEC-4E56-A398-61640E159929}"/>
              </a:ext>
            </a:extLst>
          </p:cNvPr>
          <p:cNvSpPr txBox="1"/>
          <p:nvPr/>
        </p:nvSpPr>
        <p:spPr>
          <a:xfrm>
            <a:off x="9485307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99F700-25FB-4997-A112-F4C6CF00AE9F}"/>
              </a:ext>
            </a:extLst>
          </p:cNvPr>
          <p:cNvSpPr txBox="1"/>
          <p:nvPr/>
        </p:nvSpPr>
        <p:spPr>
          <a:xfrm>
            <a:off x="7863433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8FFD7E-B081-4074-BA93-9E344738F528}"/>
              </a:ext>
            </a:extLst>
          </p:cNvPr>
          <p:cNvSpPr txBox="1"/>
          <p:nvPr/>
        </p:nvSpPr>
        <p:spPr>
          <a:xfrm>
            <a:off x="22458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/>
              <p:nvPr/>
            </p:nvSpPr>
            <p:spPr>
              <a:xfrm>
                <a:off x="3641450" y="2333332"/>
                <a:ext cx="571500" cy="164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50" y="2333332"/>
                <a:ext cx="571500" cy="1648080"/>
              </a:xfrm>
              <a:prstGeom prst="rect">
                <a:avLst/>
              </a:prstGeom>
              <a:blipFill>
                <a:blip r:embed="rId20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9E1EBCD-74AB-42A2-BA5C-E19C6A35B26C}"/>
              </a:ext>
            </a:extLst>
          </p:cNvPr>
          <p:cNvSpPr txBox="1"/>
          <p:nvPr/>
        </p:nvSpPr>
        <p:spPr>
          <a:xfrm>
            <a:off x="346534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/>
              <p:nvPr/>
            </p:nvSpPr>
            <p:spPr>
              <a:xfrm>
                <a:off x="10398677" y="2304939"/>
                <a:ext cx="571500" cy="164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677" y="2304939"/>
                <a:ext cx="571500" cy="1648080"/>
              </a:xfrm>
              <a:prstGeom prst="rect">
                <a:avLst/>
              </a:prstGeom>
              <a:blipFill>
                <a:blip r:embed="rId21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436EE71-A1CE-4235-A89E-0A3C32620513}"/>
              </a:ext>
            </a:extLst>
          </p:cNvPr>
          <p:cNvSpPr txBox="1"/>
          <p:nvPr/>
        </p:nvSpPr>
        <p:spPr>
          <a:xfrm>
            <a:off x="45892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/>
              <p:nvPr/>
            </p:nvSpPr>
            <p:spPr>
              <a:xfrm>
                <a:off x="6988911" y="2302007"/>
                <a:ext cx="571500" cy="166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911" y="2302007"/>
                <a:ext cx="571500" cy="1665008"/>
              </a:xfrm>
              <a:prstGeom prst="rect">
                <a:avLst/>
              </a:prstGeom>
              <a:blipFill>
                <a:blip r:embed="rId22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FE359FD-EB8F-4E9D-9838-1E25A240D243}"/>
              </a:ext>
            </a:extLst>
          </p:cNvPr>
          <p:cNvSpPr txBox="1"/>
          <p:nvPr/>
        </p:nvSpPr>
        <p:spPr>
          <a:xfrm>
            <a:off x="59796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/>
              <p:nvPr/>
            </p:nvSpPr>
            <p:spPr>
              <a:xfrm>
                <a:off x="1302412" y="2288775"/>
                <a:ext cx="905630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88775"/>
                <a:ext cx="905630" cy="16503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18611E2-F1C4-47A9-8C03-E63264389857}"/>
              </a:ext>
            </a:extLst>
          </p:cNvPr>
          <p:cNvSpPr txBox="1"/>
          <p:nvPr/>
        </p:nvSpPr>
        <p:spPr>
          <a:xfrm>
            <a:off x="72943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67BEB5-E027-4B93-ACB0-D6865F0DFDE2}"/>
              </a:ext>
            </a:extLst>
          </p:cNvPr>
          <p:cNvSpPr txBox="1"/>
          <p:nvPr/>
        </p:nvSpPr>
        <p:spPr>
          <a:xfrm>
            <a:off x="83611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/>
              <p:nvPr/>
            </p:nvSpPr>
            <p:spPr>
              <a:xfrm>
                <a:off x="4663898" y="2302556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98" y="2302556"/>
                <a:ext cx="905630" cy="16703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/>
              <p:nvPr/>
            </p:nvSpPr>
            <p:spPr>
              <a:xfrm>
                <a:off x="8212254" y="2293782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254" y="2293782"/>
                <a:ext cx="5715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形 8">
            <a:extLst>
              <a:ext uri="{FF2B5EF4-FFF2-40B4-BE49-F238E27FC236}">
                <a16:creationId xmlns:a16="http://schemas.microsoft.com/office/drawing/2014/main" id="{81B1996A-A3E1-449E-AB3D-583D20FFAAE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2513 0.20902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5.55112E-17 L -0.62252 0.21968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33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6666 0.21737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4 L 0.50521 0.2287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5.55112E-17 L -0.1323 0.23079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31745 0.21365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40" grpId="0"/>
      <p:bldP spid="50" grpId="0" animBg="1"/>
      <p:bldP spid="50" grpId="1" animBg="1"/>
      <p:bldP spid="60" grpId="0"/>
      <p:bldP spid="61" grpId="0" animBg="1"/>
      <p:bldP spid="61" grpId="1" animBg="1"/>
      <p:bldP spid="39" grpId="0"/>
      <p:bldP spid="59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1" grpId="0"/>
      <p:bldP spid="52" grpId="0"/>
      <p:bldP spid="52" grpId="1"/>
      <p:bldP spid="53" grpId="0"/>
      <p:bldP spid="54" grpId="0"/>
      <p:bldP spid="56" grpId="0"/>
      <p:bldP spid="56" grpId="1"/>
      <p:bldP spid="57" grpId="0"/>
      <p:bldP spid="5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47587" y="5169389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2081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20814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503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719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7197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803781" y="3585258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503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719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7197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039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20004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1987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19872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534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6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6426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803781" y="3585258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534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6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6426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5030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DẶN DÒ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THÁO VÁT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8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67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7946736" y="3364665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8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884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265496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49843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32938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47123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406964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406964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5412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7338355" y="3641529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8708464" y="362746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9254737" y="335059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9186202" y="2944176"/>
                <a:ext cx="579413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02" y="2944176"/>
                <a:ext cx="579413" cy="1653466"/>
              </a:xfrm>
              <a:prstGeom prst="rect">
                <a:avLst/>
              </a:prstGeom>
              <a:blipFill>
                <a:blip r:embed="rId19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2654962" y="3872643"/>
                <a:ext cx="905630" cy="172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3872643"/>
                <a:ext cx="905630" cy="172547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4984360" y="3877625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3877625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3293892" y="453570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4712361" y="454977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4083711" y="42168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4083711" y="48645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204B517-84EF-499E-8AED-6B2C19418F00}"/>
              </a:ext>
            </a:extLst>
          </p:cNvPr>
          <p:cNvSpPr/>
          <p:nvPr/>
        </p:nvSpPr>
        <p:spPr>
          <a:xfrm>
            <a:off x="6597748" y="2729133"/>
            <a:ext cx="407963" cy="25462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511905-EC47-4287-B9D5-B2768DBD2456}"/>
              </a:ext>
            </a:extLst>
          </p:cNvPr>
          <p:cNvGrpSpPr/>
          <p:nvPr/>
        </p:nvGrpSpPr>
        <p:grpSpPr>
          <a:xfrm>
            <a:off x="7167715" y="855405"/>
            <a:ext cx="2477729" cy="2005781"/>
            <a:chOff x="1238863" y="1533831"/>
            <a:chExt cx="2477729" cy="200578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C65DE92-D165-4E4C-B26D-4CEACC44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DD0380-B695-42FE-A79C-9F654714D404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 smtClean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000" b="1" dirty="0">
                <a:solidFill>
                  <a:srgbClr val="F95A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6941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32452" y="5379775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9961931" y="407010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55952" y="684571"/>
                <a:ext cx="716974" cy="202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52" y="684571"/>
                <a:ext cx="716974" cy="2021131"/>
              </a:xfrm>
              <a:prstGeom prst="rect">
                <a:avLst/>
              </a:prstGeom>
              <a:blipFill>
                <a:blip r:embed="rId11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003658" y="677812"/>
                <a:ext cx="848480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58" y="677812"/>
                <a:ext cx="848480" cy="19938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206441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2" y="2297062"/>
                <a:ext cx="90563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4565260" y="2302044"/>
                <a:ext cx="571500" cy="16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60" y="2302044"/>
                <a:ext cx="571500" cy="16426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8176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4350411" y="295514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374813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374813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9353550" y="434696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0609359" y="433289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11041332" y="405603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10972797" y="3649612"/>
                <a:ext cx="579413" cy="164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7" y="3649612"/>
                <a:ext cx="579413" cy="1645002"/>
              </a:xfrm>
              <a:prstGeom prst="rect">
                <a:avLst/>
              </a:prstGeom>
              <a:blipFill>
                <a:blip r:embed="rId1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5157252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4797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CC67CD-9C77-4467-8EE5-A3DD392D4C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B42172C-5115-426A-BE02-B05A8B06D70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/>
              <p:nvPr/>
            </p:nvSpPr>
            <p:spPr>
              <a:xfrm>
                <a:off x="5360062" y="2297062"/>
                <a:ext cx="905630" cy="1648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62" y="2297062"/>
                <a:ext cx="905630" cy="1648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/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E43172F-C0DC-4439-8608-26E925353643}"/>
              </a:ext>
            </a:extLst>
          </p:cNvPr>
          <p:cNvSpPr txBox="1"/>
          <p:nvPr/>
        </p:nvSpPr>
        <p:spPr>
          <a:xfrm>
            <a:off x="60751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/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294346C-4B01-4E55-85F2-9717E77982B7}"/>
              </a:ext>
            </a:extLst>
          </p:cNvPr>
          <p:cNvSpPr txBox="1"/>
          <p:nvPr/>
        </p:nvSpPr>
        <p:spPr>
          <a:xfrm>
            <a:off x="76079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0E0948-6FB1-4B60-AE70-18A311D2B700}"/>
              </a:ext>
            </a:extLst>
          </p:cNvPr>
          <p:cNvSpPr txBox="1"/>
          <p:nvPr/>
        </p:nvSpPr>
        <p:spPr>
          <a:xfrm>
            <a:off x="700568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70F2C1-9268-454C-800A-92DF124CAEB5}"/>
              </a:ext>
            </a:extLst>
          </p:cNvPr>
          <p:cNvSpPr txBox="1"/>
          <p:nvPr/>
        </p:nvSpPr>
        <p:spPr>
          <a:xfrm>
            <a:off x="700568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7307A0-BBCE-44A4-ADB7-AE69D1748EC9}"/>
              </a:ext>
            </a:extLst>
          </p:cNvPr>
          <p:cNvSpPr txBox="1"/>
          <p:nvPr/>
        </p:nvSpPr>
        <p:spPr>
          <a:xfrm>
            <a:off x="2158805" y="4294797"/>
            <a:ext cx="13082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/>
              <p:nvPr/>
            </p:nvSpPr>
            <p:spPr>
              <a:xfrm>
                <a:off x="3016912" y="3668662"/>
                <a:ext cx="905630" cy="16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2" y="3668662"/>
                <a:ext cx="905630" cy="16426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/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blipFill>
                <a:blip r:embed="rId2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2C9224D-910D-45CD-9D0F-4480E56D5B0E}"/>
              </a:ext>
            </a:extLst>
          </p:cNvPr>
          <p:cNvSpPr txBox="1"/>
          <p:nvPr/>
        </p:nvSpPr>
        <p:spPr>
          <a:xfrm>
            <a:off x="3655842" y="43317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/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64A61CD-465A-4678-93F2-37BB7E5C7E4E}"/>
              </a:ext>
            </a:extLst>
          </p:cNvPr>
          <p:cNvSpPr txBox="1"/>
          <p:nvPr/>
        </p:nvSpPr>
        <p:spPr>
          <a:xfrm>
            <a:off x="5074311" y="43457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89B-72ED-48DA-A02B-80F7D904391F}"/>
              </a:ext>
            </a:extLst>
          </p:cNvPr>
          <p:cNvSpPr txBox="1"/>
          <p:nvPr/>
        </p:nvSpPr>
        <p:spPr>
          <a:xfrm>
            <a:off x="4431593" y="40269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2DB934-0960-436F-8100-8DBD5CECC1BB}"/>
              </a:ext>
            </a:extLst>
          </p:cNvPr>
          <p:cNvSpPr txBox="1"/>
          <p:nvPr/>
        </p:nvSpPr>
        <p:spPr>
          <a:xfrm>
            <a:off x="4431593" y="46746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/>
              <p:nvPr/>
            </p:nvSpPr>
            <p:spPr>
              <a:xfrm>
                <a:off x="6256877" y="3668661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77" y="3668661"/>
                <a:ext cx="905630" cy="165346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/>
              <p:nvPr/>
            </p:nvSpPr>
            <p:spPr>
              <a:xfrm>
                <a:off x="8586275" y="3673643"/>
                <a:ext cx="571500" cy="164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5" y="3673643"/>
                <a:ext cx="571500" cy="1645002"/>
              </a:xfrm>
              <a:prstGeom prst="rect">
                <a:avLst/>
              </a:prstGeom>
              <a:blipFill>
                <a:blip r:embed="rId2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06E227-57E1-44BC-9D39-8F652B764723}"/>
              </a:ext>
            </a:extLst>
          </p:cNvPr>
          <p:cNvSpPr txBox="1"/>
          <p:nvPr/>
        </p:nvSpPr>
        <p:spPr>
          <a:xfrm>
            <a:off x="6895807" y="43317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/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EEEAC2-1D50-4EF2-B123-7AF424DB6D4E}"/>
              </a:ext>
            </a:extLst>
          </p:cNvPr>
          <p:cNvSpPr txBox="1"/>
          <p:nvPr/>
        </p:nvSpPr>
        <p:spPr>
          <a:xfrm>
            <a:off x="8314276" y="43457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44BAFE-ED85-4177-8E19-E0BC07F3F811}"/>
              </a:ext>
            </a:extLst>
          </p:cNvPr>
          <p:cNvSpPr txBox="1"/>
          <p:nvPr/>
        </p:nvSpPr>
        <p:spPr>
          <a:xfrm>
            <a:off x="7685626" y="40128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A97A82-553F-403D-8EB7-53DFC176CD04}"/>
              </a:ext>
            </a:extLst>
          </p:cNvPr>
          <p:cNvSpPr txBox="1"/>
          <p:nvPr/>
        </p:nvSpPr>
        <p:spPr>
          <a:xfrm>
            <a:off x="7685626" y="46605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D8F7AF-97CC-4A52-8E18-E5B90FEBA29F}"/>
              </a:ext>
            </a:extLst>
          </p:cNvPr>
          <p:cNvSpPr txBox="1"/>
          <p:nvPr/>
        </p:nvSpPr>
        <p:spPr>
          <a:xfrm>
            <a:off x="6122061" y="43362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B744-C00D-4641-BB5F-0BB2CD043D62}"/>
              </a:ext>
            </a:extLst>
          </p:cNvPr>
          <p:cNvGrpSpPr/>
          <p:nvPr/>
        </p:nvGrpSpPr>
        <p:grpSpPr>
          <a:xfrm>
            <a:off x="8630263" y="2143431"/>
            <a:ext cx="2477729" cy="2005781"/>
            <a:chOff x="1238863" y="1533831"/>
            <a:chExt cx="2477729" cy="200578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D573347-B747-4ED1-AC35-9F33E7E7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D03EC8-E82E-491D-A26C-B28CFFE423D2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 smtClean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3000" b="1" dirty="0">
                <a:solidFill>
                  <a:srgbClr val="F95A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5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09792 -0.6358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4" grpId="0"/>
      <p:bldP spid="35" grpId="0"/>
      <p:bldP spid="41" grpId="0"/>
      <p:bldP spid="42" grpId="0" animBg="1"/>
      <p:bldP spid="42" grpId="1" animBg="1"/>
      <p:bldP spid="43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8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884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8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884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36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72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72547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365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72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72547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365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725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72547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312A31-ED00-4068-BEAC-A9C0AE6389CB}"/>
              </a:ext>
            </a:extLst>
          </p:cNvPr>
          <p:cNvGrpSpPr/>
          <p:nvPr/>
        </p:nvGrpSpPr>
        <p:grpSpPr>
          <a:xfrm>
            <a:off x="6739777" y="1004967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8FCDF76-982D-4EE3-8B5F-527B8D78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168C0C-4916-48C6-B907-FA544EF9E82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 smtClean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3000" b="1" dirty="0">
                <a:solidFill>
                  <a:srgbClr val="F95A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8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9961931" y="407010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blipFill>
                <a:blip r:embed="rId11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4565260" y="2302044"/>
                <a:ext cx="571500" cy="16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60" y="2302044"/>
                <a:ext cx="571500" cy="16426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8176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4350411" y="295514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374813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374813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9353550" y="434696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0609359" y="433289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11041332" y="405603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blipFill>
                <a:blip r:embed="rId1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5157252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4797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CC67CD-9C77-4467-8EE5-A3DD392D4C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B42172C-5115-426A-BE02-B05A8B06D70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/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/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E43172F-C0DC-4439-8608-26E925353643}"/>
              </a:ext>
            </a:extLst>
          </p:cNvPr>
          <p:cNvSpPr txBox="1"/>
          <p:nvPr/>
        </p:nvSpPr>
        <p:spPr>
          <a:xfrm>
            <a:off x="60751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/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294346C-4B01-4E55-85F2-9717E77982B7}"/>
              </a:ext>
            </a:extLst>
          </p:cNvPr>
          <p:cNvSpPr txBox="1"/>
          <p:nvPr/>
        </p:nvSpPr>
        <p:spPr>
          <a:xfrm>
            <a:off x="76079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0E0948-6FB1-4B60-AE70-18A311D2B700}"/>
              </a:ext>
            </a:extLst>
          </p:cNvPr>
          <p:cNvSpPr txBox="1"/>
          <p:nvPr/>
        </p:nvSpPr>
        <p:spPr>
          <a:xfrm>
            <a:off x="700568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70F2C1-9268-454C-800A-92DF124CAEB5}"/>
              </a:ext>
            </a:extLst>
          </p:cNvPr>
          <p:cNvSpPr txBox="1"/>
          <p:nvPr/>
        </p:nvSpPr>
        <p:spPr>
          <a:xfrm>
            <a:off x="700568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7307A0-BBCE-44A4-ADB7-AE69D1748EC9}"/>
              </a:ext>
            </a:extLst>
          </p:cNvPr>
          <p:cNvSpPr txBox="1"/>
          <p:nvPr/>
        </p:nvSpPr>
        <p:spPr>
          <a:xfrm>
            <a:off x="2158805" y="4294797"/>
            <a:ext cx="13082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/>
              <p:nvPr/>
            </p:nvSpPr>
            <p:spPr>
              <a:xfrm>
                <a:off x="3016912" y="3668662"/>
                <a:ext cx="905630" cy="16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2" y="3668662"/>
                <a:ext cx="905630" cy="16426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/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blipFill>
                <a:blip r:embed="rId2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2C9224D-910D-45CD-9D0F-4480E56D5B0E}"/>
              </a:ext>
            </a:extLst>
          </p:cNvPr>
          <p:cNvSpPr txBox="1"/>
          <p:nvPr/>
        </p:nvSpPr>
        <p:spPr>
          <a:xfrm>
            <a:off x="3655842" y="43317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/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64A61CD-465A-4678-93F2-37BB7E5C7E4E}"/>
              </a:ext>
            </a:extLst>
          </p:cNvPr>
          <p:cNvSpPr txBox="1"/>
          <p:nvPr/>
        </p:nvSpPr>
        <p:spPr>
          <a:xfrm>
            <a:off x="5074311" y="43457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89B-72ED-48DA-A02B-80F7D904391F}"/>
              </a:ext>
            </a:extLst>
          </p:cNvPr>
          <p:cNvSpPr txBox="1"/>
          <p:nvPr/>
        </p:nvSpPr>
        <p:spPr>
          <a:xfrm>
            <a:off x="4431593" y="40269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2DB934-0960-436F-8100-8DBD5CECC1BB}"/>
              </a:ext>
            </a:extLst>
          </p:cNvPr>
          <p:cNvSpPr txBox="1"/>
          <p:nvPr/>
        </p:nvSpPr>
        <p:spPr>
          <a:xfrm>
            <a:off x="4431593" y="46746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/>
              <p:nvPr/>
            </p:nvSpPr>
            <p:spPr>
              <a:xfrm>
                <a:off x="6256877" y="3668661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77" y="3668661"/>
                <a:ext cx="905630" cy="165346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/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blipFill>
                <a:blip r:embed="rId2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06E227-57E1-44BC-9D39-8F652B764723}"/>
              </a:ext>
            </a:extLst>
          </p:cNvPr>
          <p:cNvSpPr txBox="1"/>
          <p:nvPr/>
        </p:nvSpPr>
        <p:spPr>
          <a:xfrm>
            <a:off x="6895807" y="43317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/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EEEAC2-1D50-4EF2-B123-7AF424DB6D4E}"/>
              </a:ext>
            </a:extLst>
          </p:cNvPr>
          <p:cNvSpPr txBox="1"/>
          <p:nvPr/>
        </p:nvSpPr>
        <p:spPr>
          <a:xfrm>
            <a:off x="8314276" y="43457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44BAFE-ED85-4177-8E19-E0BC07F3F811}"/>
              </a:ext>
            </a:extLst>
          </p:cNvPr>
          <p:cNvSpPr txBox="1"/>
          <p:nvPr/>
        </p:nvSpPr>
        <p:spPr>
          <a:xfrm>
            <a:off x="7685626" y="40128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A97A82-553F-403D-8EB7-53DFC176CD04}"/>
              </a:ext>
            </a:extLst>
          </p:cNvPr>
          <p:cNvSpPr txBox="1"/>
          <p:nvPr/>
        </p:nvSpPr>
        <p:spPr>
          <a:xfrm>
            <a:off x="7685626" y="46605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D8F7AF-97CC-4A52-8E18-E5B90FEBA29F}"/>
              </a:ext>
            </a:extLst>
          </p:cNvPr>
          <p:cNvSpPr txBox="1"/>
          <p:nvPr/>
        </p:nvSpPr>
        <p:spPr>
          <a:xfrm>
            <a:off x="6122061" y="43362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B744-C00D-4641-BB5F-0BB2CD043D62}"/>
              </a:ext>
            </a:extLst>
          </p:cNvPr>
          <p:cNvGrpSpPr/>
          <p:nvPr/>
        </p:nvGrpSpPr>
        <p:grpSpPr>
          <a:xfrm>
            <a:off x="8630263" y="2143431"/>
            <a:ext cx="2477729" cy="2005781"/>
            <a:chOff x="1238863" y="1533831"/>
            <a:chExt cx="2477729" cy="200578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D573347-B747-4ED1-AC35-9F33E7E7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D03EC8-E82E-491D-A26C-B28CFFE423D2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 smtClean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endParaRPr lang="en-US" sz="3000" b="1" dirty="0">
                <a:solidFill>
                  <a:srgbClr val="F95A0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1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052710" y="2518459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803781" y="3585258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8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03743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8778791" y="270897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170410" y="298584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540519" y="297177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086792" y="2694909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blipFill>
                <a:blip r:embed="rId17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blipFill>
                <a:blip r:embed="rId19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5465592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6884061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6255411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6255411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53" name="图形 9">
            <a:extLst>
              <a:ext uri="{FF2B5EF4-FFF2-40B4-BE49-F238E27FC236}">
                <a16:creationId xmlns:a16="http://schemas.microsoft.com/office/drawing/2014/main" id="{87BC5626-B442-4D95-A1D6-31FD0A681E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F333F2E-8610-4E4C-882B-235DCC6D5AD2}"/>
              </a:ext>
            </a:extLst>
          </p:cNvPr>
          <p:cNvSpPr txBox="1"/>
          <p:nvPr/>
        </p:nvSpPr>
        <p:spPr>
          <a:xfrm>
            <a:off x="4589292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FEC3FF-7FCA-40C6-A1A6-AA38E1007010}"/>
              </a:ext>
            </a:extLst>
          </p:cNvPr>
          <p:cNvSpPr txBox="1"/>
          <p:nvPr/>
        </p:nvSpPr>
        <p:spPr>
          <a:xfrm>
            <a:off x="3067664" y="3797881"/>
            <a:ext cx="2792361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200E06-962D-4D03-8521-D6DB5D6C33B3}"/>
              </a:ext>
            </a:extLst>
          </p:cNvPr>
          <p:cNvGrpSpPr/>
          <p:nvPr/>
        </p:nvGrpSpPr>
        <p:grpSpPr>
          <a:xfrm flipH="1">
            <a:off x="2772693" y="4266176"/>
            <a:ext cx="8111615" cy="3199638"/>
            <a:chOff x="2189809" y="1642659"/>
            <a:chExt cx="8817716" cy="259097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AC53F3F-C78F-4E0A-8C5E-6F1FB175A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12877" r="4885" b="66040"/>
            <a:stretch/>
          </p:blipFill>
          <p:spPr>
            <a:xfrm>
              <a:off x="2189809" y="1642659"/>
              <a:ext cx="8817716" cy="259097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1DDF17-4F58-45BB-BEF1-D1258EF1E72C}"/>
                </a:ext>
              </a:extLst>
            </p:cNvPr>
            <p:cNvSpPr txBox="1"/>
            <p:nvPr/>
          </p:nvSpPr>
          <p:spPr>
            <a:xfrm>
              <a:off x="2670776" y="2098516"/>
              <a:ext cx="7727524" cy="119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</a:t>
              </a:r>
              <a:r>
                <a:rPr lang="vi-V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(khác 0)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có cùng tử số, phân số nào có mẫu số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 hơn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thì phân số đó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hơn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và ngược lại.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DB2FA2-C035-4E02-9235-C4E48DDF9BFC}"/>
              </a:ext>
            </a:extLst>
          </p:cNvPr>
          <p:cNvGrpSpPr/>
          <p:nvPr/>
        </p:nvGrpSpPr>
        <p:grpSpPr>
          <a:xfrm>
            <a:off x="8554063" y="714681"/>
            <a:ext cx="2477729" cy="2005781"/>
            <a:chOff x="1238863" y="1533831"/>
            <a:chExt cx="2477729" cy="200578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949399D-EF4C-45A4-8087-B7D63A492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68A08C-FD71-486E-92F3-467A34BBB698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8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612 -0.420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34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16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161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571</Words>
  <Application>Microsoft Office PowerPoint</Application>
  <PresentationFormat>Widescreen</PresentationFormat>
  <Paragraphs>333</Paragraphs>
  <Slides>16</Slides>
  <Notes>16</Notes>
  <HiddenSlides>9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#9Slide06 American Forkball Ero</vt:lpstr>
      <vt:lpstr>Times New Roman</vt:lpstr>
      <vt:lpstr>Wingdings</vt:lpstr>
      <vt:lpstr>Calibri</vt:lpstr>
      <vt:lpstr>微软雅黑</vt:lpstr>
      <vt:lpstr>Cambria Math</vt:lpstr>
      <vt:lpstr>字魂107号-萌趣欢乐体</vt:lpstr>
      <vt:lpstr>等线</vt:lpstr>
      <vt:lpstr>Arial</vt:lpstr>
      <vt:lpstr>#9Slide07 IcielBC Cubano Normal</vt:lpstr>
      <vt:lpstr>#9Slide07 Brankovic</vt:lpstr>
      <vt:lpstr>UTM Duepuntozero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KTUTS</dc:creator>
  <cp:keywords>Hana</cp:keywords>
  <cp:lastModifiedBy>PC</cp:lastModifiedBy>
  <cp:revision>58</cp:revision>
  <dcterms:created xsi:type="dcterms:W3CDTF">2018-12-04T09:04:14Z</dcterms:created>
  <dcterms:modified xsi:type="dcterms:W3CDTF">2022-03-06T09:38:23Z</dcterms:modified>
  <cp:version>U09</cp:version>
</cp:coreProperties>
</file>